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крупных общекорпоративных проектов.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 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 </a:t>
            </a: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165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3292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В номинации участвуют проекты, реализованные  функциями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Надежная опора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Надежная опора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РЕЗУЛЬТАТОВ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6496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КРОСС-ФУНКЦИОНАЛЬНОСТЬ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56607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 </a:t>
            </a:r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ru-RU" sz="500" dirty="0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ru-RU" sz="500" dirty="0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6013776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075433"/>
              </p:ext>
            </p:extLst>
          </p:nvPr>
        </p:nvGraphicFramePr>
        <p:xfrm>
          <a:off x="450706" y="485899"/>
          <a:ext cx="7807427" cy="4091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поставленных целей при ограниченных ресурсах или условиях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другого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влияния результатов проекта для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результата на бизнес-процессы.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решений в других проектах / подразделениях / организациях / дивизионах.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Кросс-функциональность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двух и более функций в проекте.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Соотношение полученного результата с затраченными ресурсами 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Количественный и / или качественный эффект, привлекались ли дополнительные средства для реализации проекта / инициативы.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53679</TotalTime>
  <Words>2281</Words>
  <Application>Microsoft Office PowerPoint</Application>
  <PresentationFormat>Произвольный</PresentationFormat>
  <Paragraphs>237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3403</cp:revision>
  <cp:lastPrinted>2025-02-03T14:56:44Z</cp:lastPrinted>
  <dcterms:created xsi:type="dcterms:W3CDTF">2019-09-24T12:37:05Z</dcterms:created>
  <dcterms:modified xsi:type="dcterms:W3CDTF">2026-02-12T12:44:13Z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